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7572" y="1412776"/>
            <a:ext cx="9656258" cy="654197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выполнила: Дольская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Маргарита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Александровна,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</a:p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лет,</a:t>
            </a:r>
          </a:p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ГИМНАЗИЯ №24</a:t>
            </a: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Междуреченск 2024  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5" y="332656"/>
            <a:ext cx="9138665" cy="1030560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>Мой любимый учитель 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127181" y="1893717"/>
            <a:ext cx="504056" cy="490719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-324544" y="5085184"/>
            <a:ext cx="108012" cy="4571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 rot="20253097">
            <a:off x="275049" y="530419"/>
            <a:ext cx="769280" cy="5821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/>
        </p:blipFill>
        <p:spPr>
          <a:xfrm rot="215882">
            <a:off x="395263" y="2464239"/>
            <a:ext cx="2913772" cy="3890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5-конечная звезда 12"/>
          <p:cNvSpPr/>
          <p:nvPr/>
        </p:nvSpPr>
        <p:spPr>
          <a:xfrm rot="20654894">
            <a:off x="123917" y="5865949"/>
            <a:ext cx="1071547" cy="890712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 rot="7212476">
            <a:off x="169801" y="1947384"/>
            <a:ext cx="1099548" cy="1172905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22346" r="13253"/>
          <a:stretch/>
        </p:blipFill>
        <p:spPr>
          <a:xfrm rot="759749">
            <a:off x="5277344" y="2634780"/>
            <a:ext cx="2707785" cy="381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Облако 8"/>
          <p:cNvSpPr/>
          <p:nvPr/>
        </p:nvSpPr>
        <p:spPr>
          <a:xfrm>
            <a:off x="7470659" y="2516311"/>
            <a:ext cx="1296144" cy="75599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7308304" y="2565872"/>
            <a:ext cx="529208" cy="448084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5778">
            <a:off x="8212003" y="537500"/>
            <a:ext cx="80474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мой учитель?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73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ru-RU" dirty="0"/>
              <a:t>Мой учитель очень добрый! Она всегда радует меня своей улыбкой. Мне с ней просто учиться, потому что она даже сложный материал понятно объясняет. Когда кто-то нарушает дисциплину, то учительница всё равно не злится, а только шуткой «ставит ученика на место».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38" y="3861049"/>
            <a:ext cx="4128102" cy="228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5-конечная звезда 3"/>
          <p:cNvSpPr/>
          <p:nvPr/>
        </p:nvSpPr>
        <p:spPr>
          <a:xfrm rot="21071651">
            <a:off x="3258333" y="4354974"/>
            <a:ext cx="870982" cy="81234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20693582">
            <a:off x="2456617" y="5307955"/>
            <a:ext cx="675538" cy="5367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 rot="1050731">
            <a:off x="7992213" y="100523"/>
            <a:ext cx="864096" cy="849891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Месяц 7"/>
          <p:cNvSpPr/>
          <p:nvPr/>
        </p:nvSpPr>
        <p:spPr>
          <a:xfrm rot="19912086">
            <a:off x="393521" y="949039"/>
            <a:ext cx="469953" cy="720081"/>
          </a:xfrm>
          <a:prstGeom prst="mo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лыбающееся лицо 8"/>
          <p:cNvSpPr/>
          <p:nvPr/>
        </p:nvSpPr>
        <p:spPr>
          <a:xfrm rot="731334">
            <a:off x="1009959" y="4479336"/>
            <a:ext cx="1152128" cy="108012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1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19573"/>
            <a:ext cx="6984776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У нас дружный класс!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3" y="307899"/>
            <a:ext cx="7270134" cy="482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650070" y="4360634"/>
            <a:ext cx="2148235" cy="97812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7020272" y="4285201"/>
            <a:ext cx="1562471" cy="11521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 rot="20560274">
            <a:off x="7064082" y="210797"/>
            <a:ext cx="1323480" cy="1491892"/>
          </a:xfrm>
          <a:prstGeom prst="su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 rot="20947930">
            <a:off x="7443539" y="1207319"/>
            <a:ext cx="1418455" cy="10801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39552" y="5112946"/>
            <a:ext cx="1080120" cy="79208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8610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Нас, таких разных, нелегко было собрать. Но у нашей Инны Владимировны это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91665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575528"/>
            <a:ext cx="2603781" cy="3437648"/>
          </a:xfrm>
        </p:spPr>
        <p:txBody>
          <a:bodyPr>
            <a:noAutofit/>
          </a:bodyPr>
          <a:lstStyle/>
          <a:p>
            <a:r>
              <a:rPr lang="ru-RU" sz="2000" dirty="0"/>
              <a:t>Инна Владимировна, очень любит театр! Свою любовь к театру она передала нам. За три года мы сыграли много спектаклей и всегда успешно!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65" y="-171400"/>
            <a:ext cx="9289032" cy="1008112"/>
          </a:xfrm>
        </p:spPr>
        <p:txBody>
          <a:bodyPr>
            <a:noAutofit/>
          </a:bodyPr>
          <a:lstStyle/>
          <a:p>
            <a:r>
              <a:rPr lang="ru-RU" sz="3200" dirty="0"/>
              <a:t>Мой учитель – творческая личность!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537659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4" y="5130458"/>
            <a:ext cx="1130205" cy="1597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26" y="5217148"/>
            <a:ext cx="2649431" cy="1505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069" t="1217" r="3370" b="7258"/>
          <a:stretch/>
        </p:blipFill>
        <p:spPr>
          <a:xfrm>
            <a:off x="1547664" y="5208106"/>
            <a:ext cx="2739036" cy="1494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255" y="5217148"/>
            <a:ext cx="1892281" cy="15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23" y="980728"/>
            <a:ext cx="4716016" cy="3528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6800" y="1628800"/>
            <a:ext cx="2657944" cy="3321596"/>
          </a:xfrm>
        </p:spPr>
        <p:txBody>
          <a:bodyPr>
            <a:noAutofit/>
          </a:bodyPr>
          <a:lstStyle/>
          <a:p>
            <a:r>
              <a:rPr lang="ru-RU" sz="1800" dirty="0"/>
              <a:t>Инна Владимировна, научила нас играть в шахматы. Мы ходили на соревнования и зарабатывали призовые места, получали грамоты и медали!</a:t>
            </a:r>
          </a:p>
          <a:p>
            <a:r>
              <a:rPr lang="ru-RU" sz="1800" dirty="0"/>
              <a:t> Эти знания нам обязательно пригодятся в жизни.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366491" cy="792088"/>
          </a:xfrm>
        </p:spPr>
        <p:txBody>
          <a:bodyPr>
            <a:noAutofit/>
          </a:bodyPr>
          <a:lstStyle/>
          <a:p>
            <a:r>
              <a:rPr lang="ru-RU" sz="3400" dirty="0"/>
              <a:t>ИННА ВЛАДИМИРОВНА И ШАХМАТЫ</a:t>
            </a:r>
          </a:p>
        </p:txBody>
      </p:sp>
      <p:sp>
        <p:nvSpPr>
          <p:cNvPr id="6" name="5-конечная звезда 5"/>
          <p:cNvSpPr/>
          <p:nvPr/>
        </p:nvSpPr>
        <p:spPr>
          <a:xfrm rot="563877" flipH="1">
            <a:off x="9075155" y="6792383"/>
            <a:ext cx="45719" cy="45719"/>
          </a:xfrm>
          <a:prstGeom prst="star5">
            <a:avLst>
              <a:gd name="adj" fmla="val 44419"/>
              <a:gd name="hf" fmla="val 105146"/>
              <a:gd name="vf" fmla="val 1105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3475800" y="4364139"/>
            <a:ext cx="792088" cy="72008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131168" y="5035709"/>
            <a:ext cx="559296" cy="720080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57" y="4581128"/>
            <a:ext cx="3809438" cy="2143371"/>
          </a:xfrm>
          <a:prstGeom prst="rect">
            <a:avLst/>
          </a:prstGeom>
        </p:spPr>
      </p:pic>
      <p:sp>
        <p:nvSpPr>
          <p:cNvPr id="11" name="5-конечная звезда 10"/>
          <p:cNvSpPr/>
          <p:nvPr/>
        </p:nvSpPr>
        <p:spPr>
          <a:xfrm>
            <a:off x="3279690" y="835685"/>
            <a:ext cx="792088" cy="72008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1168" y="823407"/>
            <a:ext cx="792088" cy="72008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097251" y="4436630"/>
            <a:ext cx="792088" cy="72008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33438" y="5701649"/>
            <a:ext cx="792088" cy="72008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39" y="823407"/>
            <a:ext cx="603556" cy="804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690" y="2363780"/>
            <a:ext cx="603556" cy="804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858" y="5574525"/>
            <a:ext cx="60355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0" y="1633942"/>
            <a:ext cx="8071203" cy="454005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Инна Владимировна помогла нам развить свои таланты и проявить свои способности в разных олимпиадах, конкурсах. Наш класс многократно становился лидером олимпиадного движения в школе.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037" y="5773157"/>
            <a:ext cx="810838" cy="743776"/>
          </a:xfrm>
          <a:prstGeom prst="rect">
            <a:avLst/>
          </a:prstGeom>
        </p:spPr>
      </p:pic>
      <p:sp>
        <p:nvSpPr>
          <p:cNvPr id="13" name="Улыбающееся лицо 12"/>
          <p:cNvSpPr/>
          <p:nvPr/>
        </p:nvSpPr>
        <p:spPr>
          <a:xfrm>
            <a:off x="179512" y="5920928"/>
            <a:ext cx="792088" cy="72008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6145045"/>
            <a:ext cx="715542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От учителей я узнала, что:</a:t>
            </a:r>
          </a:p>
          <a:p>
            <a:endParaRPr lang="ru-RU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У Инны Владимировны было 8 выпусков. (А сколько же это ребят?)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Участвовала в конкурсе «Учитель года» и стала финалистом в номинации «Классный классный» (2011)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Имеет множество дипломов, благодарственных писем и грамот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Более 10 лет является куратором предметных конкурсов «Олимпис»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Признана самым активным педагогом образовательной площадки «Учи.ру» по итогам 2023 и 2024 годов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Даёт открытые уроки для молодых учителей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Выступает на методических объединениях и делится опытом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Постоянно учится и повышает своё мастерство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Награждена нагрудным знаком «Почётный работник сферы образования» (2024)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  <a:p>
            <a:r>
              <a:rPr lang="ru-RU" dirty="0"/>
              <a:t>И по секрету...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Инна Владимировна любит танцевать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2140">
            <a:off x="160731" y="420714"/>
            <a:ext cx="926672" cy="85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4138">
            <a:off x="7997096" y="2780928"/>
            <a:ext cx="926672" cy="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9400">
            <a:off x="3059832" y="5229200"/>
            <a:ext cx="92667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8208912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 года, которые нас проучила Инна Владимировна, останутся в моей памяти надолго.</a:t>
            </a:r>
          </a:p>
          <a:p>
            <a:endParaRPr lang="ru-RU" dirty="0"/>
          </a:p>
          <a:p>
            <a:r>
              <a:rPr lang="ru-RU" dirty="0"/>
              <a:t>Я думаю, что мой любимый учитель, тоже будет часто вспоминать наш класс, в который был вложен большой труд и любовь учителя.</a:t>
            </a:r>
          </a:p>
          <a:p>
            <a:endParaRPr lang="ru-RU" dirty="0"/>
          </a:p>
          <a:p>
            <a:r>
              <a:rPr lang="ru-RU" dirty="0"/>
              <a:t>Я считаю, что мне и моим одноклассникам повезло, что нас обучала Инна Владимировна.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480720" cy="36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621</TotalTime>
  <Words>361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Century Gothic</vt:lpstr>
      <vt:lpstr>Wingdings</vt:lpstr>
      <vt:lpstr>Аптека</vt:lpstr>
      <vt:lpstr>Мой любимый учитель  </vt:lpstr>
      <vt:lpstr>Какой мой учитель?     </vt:lpstr>
      <vt:lpstr>У нас дружный класс!</vt:lpstr>
      <vt:lpstr>Мой учитель – творческая личность!</vt:lpstr>
      <vt:lpstr>ИННА ВЛАДИМИРОВНА И ШАХМАТЫ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Инна Владимеровна</dc:title>
  <dc:creator>Admin</dc:creator>
  <cp:lastModifiedBy>user</cp:lastModifiedBy>
  <cp:revision>46</cp:revision>
  <dcterms:created xsi:type="dcterms:W3CDTF">2024-10-11T14:06:22Z</dcterms:created>
  <dcterms:modified xsi:type="dcterms:W3CDTF">2024-10-21T02:08:44Z</dcterms:modified>
</cp:coreProperties>
</file>